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107" d="100"/>
          <a:sy n="107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Color </a:t>
            </a:r>
            <a:r>
              <a:rPr lang="en-US" altLang="ko-KR" dirty="0" smtClean="0"/>
              <a:t>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</a:t>
            </a:r>
            <a:r>
              <a:rPr lang="en-US" altLang="ko-KR" dirty="0" smtClean="0"/>
              <a:t>Fade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https://github.com/Yuyeon-Kim/ScalpAnalysis/blob/main/ColorPreprocessing/colorPreprocessing.py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12811" y="3782060"/>
            <a:ext cx="3570705" cy="26159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540" y="3782060"/>
            <a:ext cx="3570705" cy="2615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</a:t>
            </a:r>
            <a:r>
              <a:rPr lang="en-US" altLang="ko-KR" dirty="0" smtClean="0"/>
              <a:t>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</a:t>
            </a:r>
            <a:r>
              <a:rPr lang="ko-KR" altLang="en-US" dirty="0" smtClean="0"/>
              <a:t>반</a:t>
            </a:r>
            <a:r>
              <a:rPr lang="ko-KR" altLang="en-US" dirty="0" smtClean="0"/>
              <a:t>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을 하는 데 큰 문제 없을 듯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11745</TotalTime>
  <Words>924</Words>
  <Application>Microsoft Office PowerPoint</Application>
  <PresentationFormat>와이드스크린</PresentationFormat>
  <Paragraphs>152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PowerPoint 프레젠테이션</vt:lpstr>
      <vt:lpstr>10/5 이후 진행할 내용</vt:lpstr>
      <vt:lpstr>10/5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37</cp:revision>
  <dcterms:created xsi:type="dcterms:W3CDTF">2022-09-07T12:07:39Z</dcterms:created>
  <dcterms:modified xsi:type="dcterms:W3CDTF">2022-10-05T01:02:53Z</dcterms:modified>
</cp:coreProperties>
</file>